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4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8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1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B778F-BB0F-44AF-A644-5C913EBF5C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EE5B-D67E-4C77-8DAB-6EC08AB9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34670"/>
            <a:ext cx="11535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 for self: allegorical painting</a:t>
            </a:r>
          </a:p>
          <a:p>
            <a:r>
              <a:rPr lang="en-US" dirty="0" smtClean="0"/>
              <a:t>See paintings by Kevin Sloan</a:t>
            </a:r>
          </a:p>
          <a:p>
            <a:r>
              <a:rPr lang="en-US" dirty="0" smtClean="0"/>
              <a:t>https://www.artistrunwebsite.com/blog/896/%22Allegorical+Realism%22%3A+Paintings+by+Kevin+Sloan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" y="877487"/>
            <a:ext cx="3028950" cy="4676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774" y="413053"/>
            <a:ext cx="245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Burden of Formality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67" y="866525"/>
            <a:ext cx="3883711" cy="48779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82938" y="468610"/>
            <a:ext cx="14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Donation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619" y="1625199"/>
            <a:ext cx="4762500" cy="3181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32964" y="1255867"/>
            <a:ext cx="187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Satisfied 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7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4" y="149177"/>
            <a:ext cx="5715000" cy="636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74" y="149178"/>
            <a:ext cx="570449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27" y="253219"/>
            <a:ext cx="4637529" cy="6471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95" y="253219"/>
            <a:ext cx="5159353" cy="64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23" y="227280"/>
            <a:ext cx="11803408" cy="587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5" y="198664"/>
            <a:ext cx="7449574" cy="6019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5868" y="6256403"/>
            <a:ext cx="242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Fisherman.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704678" y="383568"/>
            <a:ext cx="2708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Jeff </a:t>
            </a:r>
            <a:r>
              <a:rPr lang="en-US" sz="4000" dirty="0" err="1"/>
              <a:t>Mihalyo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571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0156" y="422756"/>
            <a:ext cx="2643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John </a:t>
            </a:r>
            <a:r>
              <a:rPr lang="en-US" sz="4000" b="1" dirty="0" err="1"/>
              <a:t>Brosio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4" y="122959"/>
            <a:ext cx="8794376" cy="6608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81976" y="6362601"/>
            <a:ext cx="103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Fatigue 2</a:t>
            </a:r>
          </a:p>
        </p:txBody>
      </p:sp>
    </p:spTree>
    <p:extLst>
      <p:ext uri="{BB962C8B-B14F-4D97-AF65-F5344CB8AC3E}">
        <p14:creationId xmlns:p14="http://schemas.microsoft.com/office/powerpoint/2010/main" val="238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" y="220980"/>
            <a:ext cx="7341577" cy="636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3264" y="475009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SALVADOR DALI</a:t>
            </a:r>
          </a:p>
        </p:txBody>
      </p:sp>
      <p:sp>
        <p:nvSpPr>
          <p:cNvPr id="4" name="Rectangle 3"/>
          <p:cNvSpPr/>
          <p:nvPr/>
        </p:nvSpPr>
        <p:spPr>
          <a:xfrm>
            <a:off x="8618855" y="6214348"/>
            <a:ext cx="22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Eléphant</a:t>
            </a:r>
            <a:r>
              <a:rPr lang="en-US" dirty="0"/>
              <a:t> de </a:t>
            </a:r>
            <a:r>
              <a:rPr lang="en-US" dirty="0" err="1"/>
              <a:t>triomphe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42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 Hulsey</dc:creator>
  <cp:lastModifiedBy>Christen Hulsey</cp:lastModifiedBy>
  <cp:revision>1</cp:revision>
  <dcterms:created xsi:type="dcterms:W3CDTF">2019-03-26T19:19:03Z</dcterms:created>
  <dcterms:modified xsi:type="dcterms:W3CDTF">2019-03-26T19:19:25Z</dcterms:modified>
</cp:coreProperties>
</file>